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2" r:id="rId6"/>
    <p:sldId id="258" r:id="rId7"/>
    <p:sldId id="259" r:id="rId8"/>
    <p:sldId id="260" r:id="rId9"/>
    <p:sldId id="261" r:id="rId10"/>
    <p:sldId id="262" r:id="rId11"/>
    <p:sldId id="273" r:id="rId12"/>
    <p:sldId id="274" r:id="rId13"/>
    <p:sldId id="263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64" r:id="rId22"/>
    <p:sldId id="265" r:id="rId23"/>
    <p:sldId id="266" r:id="rId24"/>
    <p:sldId id="267" r:id="rId25"/>
    <p:sldId id="268" r:id="rId26"/>
    <p:sldId id="269" r:id="rId27"/>
    <p:sldId id="27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5.xml"/><Relationship Id="rId7" Type="http://schemas.openxmlformats.org/officeDocument/2006/relationships/slide" Target="../slides/slide23.xml"/><Relationship Id="rId6" Type="http://schemas.openxmlformats.org/officeDocument/2006/relationships/slide" Target="../slides/slide22.xml"/><Relationship Id="rId5" Type="http://schemas.openxmlformats.org/officeDocument/2006/relationships/slide" Target="../slides/slide20.xml"/><Relationship Id="rId4" Type="http://schemas.openxmlformats.org/officeDocument/2006/relationships/slide" Target="../slides/slide6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53f9e2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8e50edde&amp;cid=e8e50edde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e2d515870&amp;cid=e2d515870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664d5862e&amp;cid=664d5862e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a2330f60e&amp;cid=a2330f60e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9d4d5f304&amp;cid=9d4d5f304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f68cdc577&amp;cid=f68cdc577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253f9e2d0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253f9e2d0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课时评价作业（十五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老人与海</a:t>
                </a: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（节选）</a:t>
                </a:r>
                <a:endParaRPr lang="en-US" altLang="zh-CN" sz="4000" dirty="0"/>
              </a:p>
            </p:txBody>
          </p:sp>
        </mc:Choice>
        <mc:Fallback>
          <p:sp>
            <p:nvSpPr>
              <p:cNvPr id="3" name="C_1_BD#253f9e2d0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2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7168b0401?pid=d6d806c12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我有一个礼拜睡不着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整个夜晚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我躺在那里醒着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担心自己被打得屁滚尿流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我睡不着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你想象不出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你睡不着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那是什么滋味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7168b0401?pid=d6d806c12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［乙］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我睡不着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就是这么回事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我就是睡不着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这些年来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既然一直睡不着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那你当心自己的身子又有什么用处呢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第二天吃罢早饭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杰克给他的妻子打长途电话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这是他上这儿来以后第一回给她打电话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霍根说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他天天给她写信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霍根说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一封信只花两分钱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拳击门票已经卖完了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我们一路向更衣室走去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我看到拳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击场挤满了人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7168b0401?pid=d6d806c12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来的人真不少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杰克和沃尔科特两位拳击手入场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铃声响了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他们的拳击手套碰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沃尔科特双手刚放下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杰克倏地举起左手在他脸上揍了两下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谁也比不上杰克的拳法好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打了四个回合以后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杰克把他揍得鲜血直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他的脸全被打破了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沃尔科特贴近杰克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他打得很重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他刚好在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杰克的肋骨底下两面打出了两个很大的红斑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他是个拳头很重的狠手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又打了三个回合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杰克看上去脸色很不好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但是他的左手拳简直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像是有自动装置似的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它好像同沃尔科特的脸连在一起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而杰克每一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次只是不得不这样做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杰克在贴近的时候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一直是冷静的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他不浪费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7168b0401?pid=d6d806c12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一点精力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他完全掌握贴近的时候使用的那一套本领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能使出许多招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杰克只要身子结实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在比赛场上就始终安全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第七个回合以后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我的左手感到重了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从这时起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他开始挨打了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种情况还看不出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不再是他控制比赛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而是沃尔科特控制了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他不再是始终安全了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现在他遭到了麻烦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他现在不能用左手避免挨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看上去好像仍然同刚才一样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只是现在沃尔科特的猛击不再落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而是一下下打在他的身上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他的身子挨了一顿痛打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第几个回合了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6_3#7168b0401?pid=d6d806c12&amp;color=0,0,0&amp;mp=1&amp;vtp=1&amp;bbb=1&amp;hb=1"/>
          <p:cNvSpPr/>
          <p:nvPr/>
        </p:nvSpPr>
        <p:spPr>
          <a:xfrm>
            <a:off x="612648" y="5651574"/>
            <a:ext cx="10963656" cy="64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第十一个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3#7168b0401?pid=d6d806c12&amp;color=0,0,0&amp;mp=1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我撑不住了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我的两条腿不行了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沃尔科特揍了他好久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这就像一个垒球的接手击球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发出砰砰的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从这时起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沃尔科特开始狠狠地揍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他一定是个拳头很重的狠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杰克现在只是处处招架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看不出他遭到了痛打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在回合中间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给他按摩腿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腿上的肌肉一直在我按摩的手下抖动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他脸色难看得要命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我想我撑得住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我不想让这个波西米亚混蛋把我打垮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铃声响了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我们把他推出去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沃尔科特把杰克逼得背靠绳圈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左钩拳很轻地打杰克的半边脑袋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然后使出全身力气用右手猛击杰克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3_BD.6_3#7168b0401?pid=d6d806c12&amp;color=0,0,0&amp;mp=1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的身子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而且尽可能打得低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他一定打在他腰带下面五英寸的地方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我想杰克的眼睛会从他的头上掉下来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他的眼睛凸出得厉害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他的嘴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张开了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裁判员抓住沃尔科特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杰克走上前去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如果他倒下去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五万块钱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就没有了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他走着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好像他的五脏六腑都要掉出来似的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并没有击低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这是意外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我很好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杰克说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。［丙］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他们就在我们面前</a:t>
                </a:r>
                <a:r>
                  <a:rPr lang="en-US" altLang="zh-CN" sz="2800" b="0" i="0" u="sng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杰克对沃尔科特说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M_3_BD.6_3#7168b0401?pid=d6d806c12&amp;color=0,0,0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646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3#7168b0401?pid=d6d806c12&amp;color=0,0,0&amp;mp=1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杰克就站在离绳圈只有一点距离的地方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他向前走了一步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到汗水从他脸上冒出来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就像有人在挤他的脸似的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有一大滴汗珠从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他鼻子上掉下来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3_BD.6_4#7168b0401?pid=d6d806c12&amp;color=0,0,0&amp;mp=1&amp;vtp=1&amp;bbb=1&amp;hb=1"/>
          <p:cNvSpPr/>
          <p:nvPr/>
        </p:nvSpPr>
        <p:spPr>
          <a:xfrm>
            <a:off x="612648" y="245371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来打啊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杰克对沃尔科特说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沃尔科特走过去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他也不知道怎么办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他压根儿没有想到杰克受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得了这一下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杰克用左手拳打他的脸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。［丙］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他们就在我们面前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尔科特打中他两次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杰克的脸是我看到过的最糟的脸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瞧那副模样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他浑身像要散开来似的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只是硬撑着不让自己倒下去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而他脸上的神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情完全说明了这种情形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他一直想着他被打伤的疼痛并硬熬着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4#7168b0401?pid=d6d806c12&amp;color=0,0,0&amp;mp=1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接着他开始狠狠地揍了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他的脸色一直非常难看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他用低贴在身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旁的双手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向沃尔科特挥舞过去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开始狠狠地揍了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沃尔科特遮拦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杰克拼命地向沃尔科特的脑袋击打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接着他猛地发出左手拳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打中了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沃尔科特的腹股沟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紧跟着他的右手拳砰地打在沃尔科特打中他的地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大大低于腰带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。［丁］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沃尔科特倒下去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抓住自己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扭曲着身子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在地上滚来滚去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报告员拿着传声筒走进绳圈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沃尔科特被犯规打中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杰克坐在椅子上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我给他脱掉拳击手套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他两只手按着痛处熬着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咱们得回旅馆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去请一个医生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4#7168b0401?pid=d6d806c12&amp;color=0,0,0&amp;mp=1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我身子里都被打伤了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我感到非常抱歉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他躺在那里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闭着眼睛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6_5#7168b0401?pid=d6d806c12&amp;color=0,0,0&amp;mp=1&amp;vtp=1&amp;bbb=1&amp;hb=1"/>
              <p:cNvSpPr/>
              <p:nvPr/>
            </p:nvSpPr>
            <p:spPr>
              <a:xfrm>
                <a:off x="612648" y="3040380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他们一定设法安排了一个巧妙的双重骗局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约翰说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你是个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好样的家伙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哪儿的话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杰克说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这没什么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6_5#7168b0401?pid=d6d806c12&amp;color=0,0,0&amp;mp=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40380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6#7168b0401?pid=d6d806c12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①拳击比赛规定，腰带以下的部位是不准打的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如果比赛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的一方打了对方腰带以下的部位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，即被判犯规并输掉这场比赛。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击界的黑话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，指比赛前双方讲定了胜负，而在比赛时一方却违背约定。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72ff5bbe?pid=253f9e2d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df5a87465?pid=872ff5bbe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浙江嘉兴检测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但人不是为失败而生的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一个人可以被毁灭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但不能被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我很痛心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把这鱼给杀了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现在倒霉的时候就要来了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可我连渔叉都没有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尖齿鲨很残忍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而且也很能干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很强壮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很聪明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不过我比它更聪明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也许并不是这样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也许只不过是我的武器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比它的强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664d5862e?pid=7168b0401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下列对本文相关内容的理解，不正确的一项是（3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8_1#664d5862e.bracket?pid=7168b0401&amp;color=0,0,0&amp;vpa=1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7_2#664d5862e.choices?pid=7168b0401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杰克和《老人与海》中的圣地亚哥一样，都是打不败的硬汉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不向命运低头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，永不言败。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杰克道德感、荣誉感强，他身子不结实了，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在比赛中仍全力打拳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甚至想要放弃赢钱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，赢得比赛。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观看拳击比赛的观众特别多，这个情节表面上看似乎没有作用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际上反映了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“我”内心的忐忑。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杰克受到犯规击打之后立刻意识到自己遭遇了双重骗局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于是强撑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着用同样的犯规手法破坏了双重骗局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664d5862e?pid=7168b0401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C项，理解错误。应是反映了杰克内心的忐忑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杰克看到观众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这么多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，更觉得需要对观众负责，不管结果如何，都得尽全力去打。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a2330f60e?pid=7168b0401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对本文画线句子的分析与鉴赏，不正确的一项是（3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1_1#a2330f60e.bracket?pid=7168b0401&amp;color=0,0,0&amp;vpa=2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0_2#a2330f60e.choices?pid=7168b0401&amp;color=0,0,0&amp;vtp=1&amp;bbb=1&amp;hb=1"/>
          <p:cNvSpPr/>
          <p:nvPr/>
        </p:nvSpPr>
        <p:spPr>
          <a:xfrm>
            <a:off x="612648" y="1031177"/>
            <a:ext cx="10963656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［甲］句中“我”敏锐地感觉到钱的数目太大，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内心隐隐有些不安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此处为后文双重骗局的出现进行铺垫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［乙］句中杰克对自己的称呼由第一人称变成了第二人称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自己的对话感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，是把自己当作另外一个人进行客观的审视。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［丙］句用了两次，此时的“我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清晰地感受到杰克的疼痛和坚强却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又无能为力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，感情非常强烈，却表达得非常含蓄和克制。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［丁］句是沃尔科特受到违规击打后的反应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用来衬托杰克的刚毅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顽强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。受到同样的击打，杰克没有倒下，还有力回击了对手。</a:t>
            </a:r>
            <a:endParaRPr lang="en-US" altLang="zh-CN" sz="2800" dirty="0"/>
          </a:p>
        </p:txBody>
      </p:sp>
      <p:sp>
        <p:nvSpPr>
          <p:cNvPr id="5" name="QC_4_AS.12_1#a2330f60e?pid=7168b0401&amp;color=0,0,0&amp;vtp=1&amp;bbb=1"/>
          <p:cNvSpPr/>
          <p:nvPr/>
        </p:nvSpPr>
        <p:spPr>
          <a:xfrm>
            <a:off x="612648" y="517137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A项，“进行铺垫”错误。应该是为后文双重骗局的出现埋下了伏笔。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9d4d5f304?sp=1&amp;pid=7168b0401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本文和课文《老人与海》（节选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对主人公心理的描写使用的手法有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？作者为什么这样处理？（4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19_1#9d4d5f304?sp=1&amp;pid=7168b0401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《老人与海》（节选）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对主人公的直接的心理描写非常多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内心独白突出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；本文对主人公没有任何直接的心理描写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而是借助言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、神态暗示其心理。②《老人与海》（节选）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采用全知视角叙事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方便直接描写人物心理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；本文采用见证人视角叙事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不方便直接描写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主人公心理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4_1#9d4d5f304?pid=7168b0401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①《老人与海》（节选）中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海明威大量使用内心独白来展示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老人的内心世界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，使读者能够深刻理解老人的情感和心理变化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》借助言行、神态等暗示主人公心理。比如，比赛前杰克说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不是欺骗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。我怎么能打败他呢？干吗不在这里面弄点钱呢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了人物的矛盾心理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。他买对手赢，可以得到一大笔钱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但作为职业拳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，他又不愿打假赛；比赛过程中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一上来他就使出全身力气打对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，通过他拳击的动作、神态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我们也可以看出杰克作为职业拳击手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的职业道德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，他不想打假赛，他在尽力打败对方。②《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老人与海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节选）采用的是全知视角叙事，方便直接描写人物心理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直接展现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人物的所思所想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；本文以“我”这个见证人视角叙事，只能写“我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看到了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，听到了什么，不方便直接描写主人公的心理。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f68cdc577?sp=1&amp;pid=7168b0401&amp;color=0,0,0&amp;vtp=1&amp;bt=1&amp;bbb=1&amp;hb=1&amp;hltap=1"/>
          <p:cNvSpPr/>
          <p:nvPr/>
        </p:nvSpPr>
        <p:spPr>
          <a:xfrm>
            <a:off x="612648" y="468000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本文运用了大量的对话来叙事，这种叙述方式有哪些好处？（6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0_1#f68cdc577?pid=7168b0401&amp;color=0,0,0&amp;vtp=1&amp;bbb=1&amp;hb=1"/>
          <p:cNvSpPr/>
          <p:nvPr/>
        </p:nvSpPr>
        <p:spPr>
          <a:xfrm>
            <a:off x="612648" y="4943554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本题要求分析本文运用大量的对话叙事的好处，可从情节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、艺术效果方面入手。</a:t>
            </a:r>
            <a:endParaRPr lang="en-US" altLang="zh-CN" sz="2800" dirty="0"/>
          </a:p>
        </p:txBody>
      </p:sp>
      <p:sp>
        <p:nvSpPr>
          <p:cNvPr id="4" name="QB_4_AN.19_1#f68cdc577?sp=1&amp;pid=7168b0401&amp;color=0,0,0&amp;vtp=1&amp;bt=1&amp;bbb=1&amp;hb=1&amp;hla=1"/>
          <p:cNvSpPr/>
          <p:nvPr/>
        </p:nvSpPr>
        <p:spPr>
          <a:xfrm>
            <a:off x="612648" y="1086871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用对话设置悬念，引发读者对于赌局具体内容的好奇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情节的发展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。②用对话暗示人物心理，塑造人物形象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对话反映了杰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克从对事先约定失败的不安到认真比赛的心理变化过程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塑造出有荣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誉感的硬汉形象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。③对话可以使叙事简洁、集中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对话可以补充交代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杰克的家庭状况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、身体状况等内容，使叙事更简洁、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更集中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df5a87465?pid=872ff5bbe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别想啦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老家伙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他大声说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顺着这条航线走吧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事到临头再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对付吧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不过还是得琢磨琢磨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因为我只剩下这件事儿可干了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还有棒球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不知道了不起的迪马吉奥会不会欣赏我一举击中鲨鱼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的脑袋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这也没什么大不了的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谁都能行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你以为我这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两只受伤的手跟得了骨刺一样麻烦吗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我没法搞明白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我的脚后跟从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来没出过毛病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只有一次在游泳的时候踩着一条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鱼，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被它刺了一下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腿的下半截都麻痹了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，疼得受不了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想点儿高兴的事儿吧，老家伙，”他说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你每过一分钟就离家更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近一点儿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。丢了四十磅鱼肉，你的船走起来能更轻快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e8e50edde?sp=1&amp;pid=df5a8746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文中画横线的句子，也可以写成“尖齿鲨很残忍、能干、强壮、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聪明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为什么原句表达效果更好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19_1#e8e50edde?sp=1&amp;pid=df5a8746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原句重复使用“很”字，表现了尖齿鲨的各方面特点。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四个句式相同的短句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，从四个不同的角度描述尖齿鲨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突出了尖齿鲨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的强悍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。③使用关联词语“而且”，与改句相比更能体现与“残忍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的正向特点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，使句子意思层层递进。（每点1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_1#e8e50edde?pid=df5a87465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比较句子的表达效果，应从修辞运用、句式特点、语体风格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词等方面入手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。原句重复使用“很”字，强调了尖齿鲨的性情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体格等方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面的特点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；采用“很</a:t>
            </a:r>
            <a:r>
              <a:rPr lang="en-US" altLang="zh-CN" sz="2800" b="0" i="0" spc="-5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”四个句式相同的短句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从四个不同的角度描述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尖齿鲨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，突出了尖齿鲨的强悍，语言流畅，节奏明快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使用关联词语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而且”，与改句相比更能体现与“残忍”对应的正向特点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使句子意思层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层递进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，表意富有逻辑性，又有强调的意味，给人留下深刻的印象。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8_1#e2d515870?sp=1&amp;pid=df5a8746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本文所选部分主要是老人的内心独白。这些内心独白，有的是“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“他想”，请简要分析两者在表达内容上的差异。（4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19_1#e2d515870?sp=1&amp;pid=df5a8746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“他说”是有声的自言自语，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主要内容是老人否定自己的犹豫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作出决定甚至发表宣言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，不断激励自己。②“他想”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是无声的各种想法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是老人对自我处境的分析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，通过自由的联想，展现丰富（矛盾、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无助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）的内心活动。（每点2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_1#e2d515870?pid=df5a87465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由“‘但人不是为失败而生的，’他说，‘一个人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不能被打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。’”以及“‘想点儿高兴的事儿吧，老家伙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，’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你的船走起来能更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。’”等可知，“他说”是有声的自言自语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主要内容是老人否定自己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的犹豫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，作出决定甚至发表宣言，这是他在不断激励自己，是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硬汉精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”的体现。由“不过还是得琢磨琢磨，他想”“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这也没什么大不了的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，谁都能行”等可知，“他想”是无声的各种想法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是老人对自我处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境的分析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，通过自由的联想，展现老人矛盾、无助、孤独的内心活动。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6d806c12?pid=253f9e2d0&amp;color=0,173,163&amp;vtp=1&amp;bt=1&amp;bbb=1"/>
          <p:cNvSpPr/>
          <p:nvPr/>
        </p:nvSpPr>
        <p:spPr>
          <a:xfrm>
            <a:off x="612648" y="466345"/>
            <a:ext cx="10963656" cy="7169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6_1#7168b0401?pid=d6d806c12&amp;color=0,0,0&amp;vtp=1&amp;bbb=1&amp;hb=1"/>
          <p:cNvSpPr/>
          <p:nvPr/>
        </p:nvSpPr>
        <p:spPr>
          <a:xfrm>
            <a:off x="612648" y="1166838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五万元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海明威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他喝得大醉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他呆呆地望着我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他的眼光有点太呆滞了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你会睡得很好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杰克放下酒杯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我现在没有醉意吧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着摩根和斯坦菲尔来找我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你知道的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你知道我在沃尔科特身上下了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多少赌注吗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五万元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7168b0401?pid=d6d806c12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钱可真不少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。［甲］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可能会出什么事情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五万元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二比一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我会到手二万五千元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在他身上弄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这听起来可不坏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我怎么能打败他呢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这可不是欺骗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我怎么能打败他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干吗不在这里面弄点钱呢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我打罢这一场就完了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我从此不干了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我得挨一顿打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我干吗不在这里面弄点钱呢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5985</Words>
  <Application>WPS 演示</Application>
  <PresentationFormat>宽屏</PresentationFormat>
  <Paragraphs>257</Paragraphs>
  <Slides>25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2025-09-03T11:29:09Z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CAD2B91AA3A84CD9971355D6FF0D8D6F_12</vt:lpwstr>
  </property>
  <property fmtid="{D5CDD505-2E9C-101B-9397-08002B2CF9AE}" pid="3" name="KSOProductBuildVer">
    <vt:lpwstr>2052-12.1.0.22529</vt:lpwstr>
  </property>
</Properties>
</file>